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9" r:id="rId4"/>
    <p:sldId id="258" r:id="rId5"/>
    <p:sldId id="266" r:id="rId6"/>
    <p:sldId id="278" r:id="rId7"/>
    <p:sldId id="265" r:id="rId8"/>
    <p:sldId id="284" r:id="rId9"/>
    <p:sldId id="268" r:id="rId10"/>
    <p:sldId id="282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5849D-8C67-4C76-BB0A-091429480B89}" v="2" dt="2024-07-29T13:59:50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e Kraweckyj" userId="c50fc384e7fd32dd" providerId="LiveId" clId="{2FE5849D-8C67-4C76-BB0A-091429480B89}"/>
    <pc:docChg chg="undo custSel addSld delSld modSld sldOrd">
      <pc:chgData name="Jake Kraweckyj" userId="c50fc384e7fd32dd" providerId="LiveId" clId="{2FE5849D-8C67-4C76-BB0A-091429480B89}" dt="2024-07-29T14:17:30.239" v="5600" actId="2696"/>
      <pc:docMkLst>
        <pc:docMk/>
      </pc:docMkLst>
      <pc:sldChg chg="modSp mod">
        <pc:chgData name="Jake Kraweckyj" userId="c50fc384e7fd32dd" providerId="LiveId" clId="{2FE5849D-8C67-4C76-BB0A-091429480B89}" dt="2024-07-29T13:23:59.443" v="12"/>
        <pc:sldMkLst>
          <pc:docMk/>
          <pc:sldMk cId="1304250962" sldId="256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1304250962" sldId="256"/>
            <ac:spMk id="2" creationId="{FEA1CC22-E284-3FA4-9421-F038A3039D99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1304250962" sldId="256"/>
            <ac:spMk id="3" creationId="{97D952F5-507C-AB10-10AF-E1535DECC420}"/>
          </ac:spMkLst>
        </pc:spChg>
      </pc:sldChg>
      <pc:sldChg chg="modSp mod">
        <pc:chgData name="Jake Kraweckyj" userId="c50fc384e7fd32dd" providerId="LiveId" clId="{2FE5849D-8C67-4C76-BB0A-091429480B89}" dt="2024-07-29T14:12:26.669" v="5578" actId="20577"/>
        <pc:sldMkLst>
          <pc:docMk/>
          <pc:sldMk cId="2328210737" sldId="257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328210737" sldId="257"/>
            <ac:spMk id="2" creationId="{F1C1EDEF-88FA-CF47-2603-3A267EC1CACE}"/>
          </ac:spMkLst>
        </pc:spChg>
        <pc:spChg chg="mod">
          <ac:chgData name="Jake Kraweckyj" userId="c50fc384e7fd32dd" providerId="LiveId" clId="{2FE5849D-8C67-4C76-BB0A-091429480B89}" dt="2024-07-29T14:12:26.669" v="5578" actId="20577"/>
          <ac:spMkLst>
            <pc:docMk/>
            <pc:sldMk cId="2328210737" sldId="257"/>
            <ac:spMk id="3" creationId="{51419DF7-7612-C0D5-61CC-1DD98F1513F3}"/>
          </ac:spMkLst>
        </pc:spChg>
      </pc:sldChg>
      <pc:sldChg chg="modSp mod">
        <pc:chgData name="Jake Kraweckyj" userId="c50fc384e7fd32dd" providerId="LiveId" clId="{2FE5849D-8C67-4C76-BB0A-091429480B89}" dt="2024-07-29T14:12:44.288" v="5587" actId="20577"/>
        <pc:sldMkLst>
          <pc:docMk/>
          <pc:sldMk cId="3978784934" sldId="258"/>
        </pc:sldMkLst>
        <pc:spChg chg="mod">
          <ac:chgData name="Jake Kraweckyj" userId="c50fc384e7fd32dd" providerId="LiveId" clId="{2FE5849D-8C67-4C76-BB0A-091429480B89}" dt="2024-07-29T13:35:15.694" v="1247" actId="20577"/>
          <ac:spMkLst>
            <pc:docMk/>
            <pc:sldMk cId="3978784934" sldId="258"/>
            <ac:spMk id="2" creationId="{7534B9E4-4136-B3B0-C57A-AFB4BEF96056}"/>
          </ac:spMkLst>
        </pc:spChg>
        <pc:spChg chg="mod">
          <ac:chgData name="Jake Kraweckyj" userId="c50fc384e7fd32dd" providerId="LiveId" clId="{2FE5849D-8C67-4C76-BB0A-091429480B89}" dt="2024-07-29T14:12:44.288" v="5587" actId="20577"/>
          <ac:spMkLst>
            <pc:docMk/>
            <pc:sldMk cId="3978784934" sldId="258"/>
            <ac:spMk id="3" creationId="{883EFEB3-B921-42ED-C1B2-7B2A9D884B10}"/>
          </ac:spMkLst>
        </pc:spChg>
      </pc:sldChg>
      <pc:sldChg chg="modSp mod">
        <pc:chgData name="Jake Kraweckyj" userId="c50fc384e7fd32dd" providerId="LiveId" clId="{2FE5849D-8C67-4C76-BB0A-091429480B89}" dt="2024-07-29T14:12:33.654" v="5581" actId="20577"/>
        <pc:sldMkLst>
          <pc:docMk/>
          <pc:sldMk cId="4289322394" sldId="259"/>
        </pc:sldMkLst>
        <pc:spChg chg="mod">
          <ac:chgData name="Jake Kraweckyj" userId="c50fc384e7fd32dd" providerId="LiveId" clId="{2FE5849D-8C67-4C76-BB0A-091429480B89}" dt="2024-07-29T13:28:02.209" v="630" actId="20577"/>
          <ac:spMkLst>
            <pc:docMk/>
            <pc:sldMk cId="4289322394" sldId="259"/>
            <ac:spMk id="2" creationId="{ECB16C60-0991-FDAE-7650-6E0859E9CA2A}"/>
          </ac:spMkLst>
        </pc:spChg>
        <pc:spChg chg="mod">
          <ac:chgData name="Jake Kraweckyj" userId="c50fc384e7fd32dd" providerId="LiveId" clId="{2FE5849D-8C67-4C76-BB0A-091429480B89}" dt="2024-07-29T14:12:33.654" v="5581" actId="20577"/>
          <ac:spMkLst>
            <pc:docMk/>
            <pc:sldMk cId="4289322394" sldId="259"/>
            <ac:spMk id="3" creationId="{46E743BC-436B-9542-84DB-C42C0CDDACF6}"/>
          </ac:spMkLst>
        </pc:spChg>
      </pc:sldChg>
      <pc:sldChg chg="modSp del">
        <pc:chgData name="Jake Kraweckyj" userId="c50fc384e7fd32dd" providerId="LiveId" clId="{2FE5849D-8C67-4C76-BB0A-091429480B89}" dt="2024-07-29T13:54:12.651" v="3022" actId="47"/>
        <pc:sldMkLst>
          <pc:docMk/>
          <pc:sldMk cId="3289084296" sldId="261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289084296" sldId="261"/>
            <ac:spMk id="2" creationId="{A42EF29B-7729-9807-CC56-25AAC0FE8A9F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289084296" sldId="261"/>
            <ac:spMk id="3" creationId="{0285599D-D8BA-36FF-E638-F5A4A894FF1F}"/>
          </ac:spMkLst>
        </pc:spChg>
      </pc:sldChg>
      <pc:sldChg chg="modSp del">
        <pc:chgData name="Jake Kraweckyj" userId="c50fc384e7fd32dd" providerId="LiveId" clId="{2FE5849D-8C67-4C76-BB0A-091429480B89}" dt="2024-07-29T14:13:18.853" v="5595" actId="47"/>
        <pc:sldMkLst>
          <pc:docMk/>
          <pc:sldMk cId="2159661131" sldId="264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159661131" sldId="264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159661131" sldId="264"/>
            <ac:spMk id="4" creationId="{F8D2E74B-0469-1296-8D50-09CDB8217EFB}"/>
          </ac:spMkLst>
        </pc:spChg>
      </pc:sldChg>
      <pc:sldChg chg="modSp mod">
        <pc:chgData name="Jake Kraweckyj" userId="c50fc384e7fd32dd" providerId="LiveId" clId="{2FE5849D-8C67-4C76-BB0A-091429480B89}" dt="2024-07-29T14:12:57.995" v="5591" actId="20577"/>
        <pc:sldMkLst>
          <pc:docMk/>
          <pc:sldMk cId="1309885373" sldId="265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1309885373" sldId="265"/>
            <ac:spMk id="2" creationId="{92E3E0C0-73AA-4561-D3A4-1DB6EED4F8BA}"/>
          </ac:spMkLst>
        </pc:spChg>
        <pc:spChg chg="mod">
          <ac:chgData name="Jake Kraweckyj" userId="c50fc384e7fd32dd" providerId="LiveId" clId="{2FE5849D-8C67-4C76-BB0A-091429480B89}" dt="2024-07-29T14:12:57.995" v="5591" actId="20577"/>
          <ac:spMkLst>
            <pc:docMk/>
            <pc:sldMk cId="1309885373" sldId="265"/>
            <ac:spMk id="3" creationId="{635580F0-B362-DFBB-DFD9-F4AA68B02453}"/>
          </ac:spMkLst>
        </pc:spChg>
      </pc:sldChg>
      <pc:sldChg chg="modSp mod ord">
        <pc:chgData name="Jake Kraweckyj" userId="c50fc384e7fd32dd" providerId="LiveId" clId="{2FE5849D-8C67-4C76-BB0A-091429480B89}" dt="2024-07-29T14:12:49.615" v="5589" actId="20577"/>
        <pc:sldMkLst>
          <pc:docMk/>
          <pc:sldMk cId="342267071" sldId="266"/>
        </pc:sldMkLst>
        <pc:spChg chg="mod">
          <ac:chgData name="Jake Kraweckyj" userId="c50fc384e7fd32dd" providerId="LiveId" clId="{2FE5849D-8C67-4C76-BB0A-091429480B89}" dt="2024-07-29T13:40:16.019" v="2169" actId="20577"/>
          <ac:spMkLst>
            <pc:docMk/>
            <pc:sldMk cId="342267071" sldId="266"/>
            <ac:spMk id="2" creationId="{ECB16C60-0991-FDAE-7650-6E0859E9CA2A}"/>
          </ac:spMkLst>
        </pc:spChg>
        <pc:spChg chg="mod">
          <ac:chgData name="Jake Kraweckyj" userId="c50fc384e7fd32dd" providerId="LiveId" clId="{2FE5849D-8C67-4C76-BB0A-091429480B89}" dt="2024-07-29T14:12:49.615" v="5589" actId="20577"/>
          <ac:spMkLst>
            <pc:docMk/>
            <pc:sldMk cId="342267071" sldId="266"/>
            <ac:spMk id="3" creationId="{46E743BC-436B-9542-84DB-C42C0CDDACF6}"/>
          </ac:spMkLst>
        </pc:spChg>
      </pc:sldChg>
      <pc:sldChg chg="del">
        <pc:chgData name="Jake Kraweckyj" userId="c50fc384e7fd32dd" providerId="LiveId" clId="{2FE5849D-8C67-4C76-BB0A-091429480B89}" dt="2024-07-29T13:27:41.148" v="597" actId="2696"/>
        <pc:sldMkLst>
          <pc:docMk/>
          <pc:sldMk cId="1248177835" sldId="267"/>
        </pc:sldMkLst>
      </pc:sldChg>
      <pc:sldChg chg="addSp delSp modSp mod">
        <pc:chgData name="Jake Kraweckyj" userId="c50fc384e7fd32dd" providerId="LiveId" clId="{2FE5849D-8C67-4C76-BB0A-091429480B89}" dt="2024-07-29T14:01:57.059" v="3357" actId="14100"/>
        <pc:sldMkLst>
          <pc:docMk/>
          <pc:sldMk cId="1718567436" sldId="268"/>
        </pc:sldMkLst>
        <pc:spChg chg="mod">
          <ac:chgData name="Jake Kraweckyj" userId="c50fc384e7fd32dd" providerId="LiveId" clId="{2FE5849D-8C67-4C76-BB0A-091429480B89}" dt="2024-07-29T13:59:25.712" v="3349" actId="20577"/>
          <ac:spMkLst>
            <pc:docMk/>
            <pc:sldMk cId="1718567436" sldId="268"/>
            <ac:spMk id="10" creationId="{2E1A8421-D9DE-473E-6F88-DBE6F7A7FD0F}"/>
          </ac:spMkLst>
        </pc:spChg>
        <pc:picChg chg="add mod">
          <ac:chgData name="Jake Kraweckyj" userId="c50fc384e7fd32dd" providerId="LiveId" clId="{2FE5849D-8C67-4C76-BB0A-091429480B89}" dt="2024-07-29T14:01:50.310" v="3354" actId="1076"/>
          <ac:picMkLst>
            <pc:docMk/>
            <pc:sldMk cId="1718567436" sldId="268"/>
            <ac:picMk id="3" creationId="{89EE4278-3BBC-2DCF-A79E-F2E9E9217702}"/>
          </ac:picMkLst>
        </pc:picChg>
        <pc:picChg chg="add mod">
          <ac:chgData name="Jake Kraweckyj" userId="c50fc384e7fd32dd" providerId="LiveId" clId="{2FE5849D-8C67-4C76-BB0A-091429480B89}" dt="2024-07-29T14:01:57.059" v="3357" actId="14100"/>
          <ac:picMkLst>
            <pc:docMk/>
            <pc:sldMk cId="1718567436" sldId="268"/>
            <ac:picMk id="5" creationId="{5AD2297B-35EB-E717-C914-192813D8E586}"/>
          </ac:picMkLst>
        </pc:picChg>
        <pc:picChg chg="del">
          <ac:chgData name="Jake Kraweckyj" userId="c50fc384e7fd32dd" providerId="LiveId" clId="{2FE5849D-8C67-4C76-BB0A-091429480B89}" dt="2024-07-29T13:59:27.737" v="3350" actId="478"/>
          <ac:picMkLst>
            <pc:docMk/>
            <pc:sldMk cId="1718567436" sldId="268"/>
            <ac:picMk id="7" creationId="{CE3AF83E-3120-320E-1D2E-0CD741426B3D}"/>
          </ac:picMkLst>
        </pc:picChg>
        <pc:picChg chg="del">
          <ac:chgData name="Jake Kraweckyj" userId="c50fc384e7fd32dd" providerId="LiveId" clId="{2FE5849D-8C67-4C76-BB0A-091429480B89}" dt="2024-07-29T13:59:29.200" v="3351" actId="478"/>
          <ac:picMkLst>
            <pc:docMk/>
            <pc:sldMk cId="1718567436" sldId="268"/>
            <ac:picMk id="9" creationId="{085A9CC7-1C9A-9E1B-DA1E-DCC86D8943A0}"/>
          </ac:picMkLst>
        </pc:picChg>
      </pc:sldChg>
      <pc:sldChg chg="modSp del">
        <pc:chgData name="Jake Kraweckyj" userId="c50fc384e7fd32dd" providerId="LiveId" clId="{2FE5849D-8C67-4C76-BB0A-091429480B89}" dt="2024-07-29T14:02:45.453" v="3362" actId="47"/>
        <pc:sldMkLst>
          <pc:docMk/>
          <pc:sldMk cId="4222341579" sldId="269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4222341579" sldId="269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4222341579" sldId="269"/>
            <ac:spMk id="4" creationId="{F8D2E74B-0469-1296-8D50-09CDB8217EFB}"/>
          </ac:spMkLst>
        </pc:spChg>
      </pc:sldChg>
      <pc:sldChg chg="modSp del">
        <pc:chgData name="Jake Kraweckyj" userId="c50fc384e7fd32dd" providerId="LiveId" clId="{2FE5849D-8C67-4C76-BB0A-091429480B89}" dt="2024-07-29T14:02:43.776" v="3361" actId="47"/>
        <pc:sldMkLst>
          <pc:docMk/>
          <pc:sldMk cId="3832051064" sldId="271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832051064" sldId="271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832051064" sldId="271"/>
            <ac:spMk id="4" creationId="{F8D2E74B-0469-1296-8D50-09CDB8217EFB}"/>
          </ac:spMkLst>
        </pc:spChg>
      </pc:sldChg>
      <pc:sldChg chg="del">
        <pc:chgData name="Jake Kraweckyj" userId="c50fc384e7fd32dd" providerId="LiveId" clId="{2FE5849D-8C67-4C76-BB0A-091429480B89}" dt="2024-07-29T14:02:36.442" v="3358" actId="47"/>
        <pc:sldMkLst>
          <pc:docMk/>
          <pc:sldMk cId="3412531658" sldId="272"/>
        </pc:sldMkLst>
      </pc:sldChg>
      <pc:sldChg chg="modSp add del">
        <pc:chgData name="Jake Kraweckyj" userId="c50fc384e7fd32dd" providerId="LiveId" clId="{2FE5849D-8C67-4C76-BB0A-091429480B89}" dt="2024-07-29T14:03:08.029" v="3367" actId="47"/>
        <pc:sldMkLst>
          <pc:docMk/>
          <pc:sldMk cId="2407712746" sldId="273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407712746" sldId="273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407712746" sldId="273"/>
            <ac:spMk id="4" creationId="{F8D2E74B-0469-1296-8D50-09CDB8217EFB}"/>
          </ac:spMkLst>
        </pc:spChg>
      </pc:sldChg>
      <pc:sldChg chg="modSp add del mod">
        <pc:chgData name="Jake Kraweckyj" userId="c50fc384e7fd32dd" providerId="LiveId" clId="{2FE5849D-8C67-4C76-BB0A-091429480B89}" dt="2024-07-29T14:15:06.811" v="5598" actId="20577"/>
        <pc:sldMkLst>
          <pc:docMk/>
          <pc:sldMk cId="3289622371" sldId="274"/>
        </pc:sldMkLst>
        <pc:spChg chg="mod">
          <ac:chgData name="Jake Kraweckyj" userId="c50fc384e7fd32dd" providerId="LiveId" clId="{2FE5849D-8C67-4C76-BB0A-091429480B89}" dt="2024-07-29T14:15:06.811" v="5598" actId="20577"/>
          <ac:spMkLst>
            <pc:docMk/>
            <pc:sldMk cId="3289622371" sldId="274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4:11:51.490" v="5577" actId="20577"/>
          <ac:spMkLst>
            <pc:docMk/>
            <pc:sldMk cId="3289622371" sldId="274"/>
            <ac:spMk id="4" creationId="{F8D2E74B-0469-1296-8D50-09CDB8217EFB}"/>
          </ac:spMkLst>
        </pc:spChg>
      </pc:sldChg>
      <pc:sldChg chg="modSp del">
        <pc:chgData name="Jake Kraweckyj" userId="c50fc384e7fd32dd" providerId="LiveId" clId="{2FE5849D-8C67-4C76-BB0A-091429480B89}" dt="2024-07-29T14:02:42.119" v="3360" actId="47"/>
        <pc:sldMkLst>
          <pc:docMk/>
          <pc:sldMk cId="3291480278" sldId="275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291480278" sldId="275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3:23:59.443" v="12"/>
          <ac:spMkLst>
            <pc:docMk/>
            <pc:sldMk cId="3291480278" sldId="275"/>
            <ac:spMk id="4" creationId="{F8D2E74B-0469-1296-8D50-09CDB8217EFB}"/>
          </ac:spMkLst>
        </pc:spChg>
      </pc:sldChg>
      <pc:sldChg chg="modSp mod">
        <pc:chgData name="Jake Kraweckyj" userId="c50fc384e7fd32dd" providerId="LiveId" clId="{2FE5849D-8C67-4C76-BB0A-091429480B89}" dt="2024-07-29T14:13:10.486" v="5594" actId="20577"/>
        <pc:sldMkLst>
          <pc:docMk/>
          <pc:sldMk cId="429492404" sldId="278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429492404" sldId="278"/>
            <ac:spMk id="2" creationId="{537A1A20-CF4A-2D33-01CD-62035B1A36A2}"/>
          </ac:spMkLst>
        </pc:spChg>
        <pc:spChg chg="mod">
          <ac:chgData name="Jake Kraweckyj" userId="c50fc384e7fd32dd" providerId="LiveId" clId="{2FE5849D-8C67-4C76-BB0A-091429480B89}" dt="2024-07-29T14:13:10.486" v="5594" actId="20577"/>
          <ac:spMkLst>
            <pc:docMk/>
            <pc:sldMk cId="429492404" sldId="278"/>
            <ac:spMk id="4" creationId="{05CD341F-D4CF-0A03-E02A-28B0B32F07AE}"/>
          </ac:spMkLst>
        </pc:spChg>
      </pc:sldChg>
      <pc:sldChg chg="del">
        <pc:chgData name="Jake Kraweckyj" userId="c50fc384e7fd32dd" providerId="LiveId" clId="{2FE5849D-8C67-4C76-BB0A-091429480B89}" dt="2024-07-29T14:02:53.366" v="3364" actId="47"/>
        <pc:sldMkLst>
          <pc:docMk/>
          <pc:sldMk cId="1319526679" sldId="279"/>
        </pc:sldMkLst>
      </pc:sldChg>
      <pc:sldChg chg="del">
        <pc:chgData name="Jake Kraweckyj" userId="c50fc384e7fd32dd" providerId="LiveId" clId="{2FE5849D-8C67-4C76-BB0A-091429480B89}" dt="2024-07-29T13:27:44.289" v="598" actId="2696"/>
        <pc:sldMkLst>
          <pc:docMk/>
          <pc:sldMk cId="2892416385" sldId="281"/>
        </pc:sldMkLst>
      </pc:sldChg>
      <pc:sldChg chg="modSp mod">
        <pc:chgData name="Jake Kraweckyj" userId="c50fc384e7fd32dd" providerId="LiveId" clId="{2FE5849D-8C67-4C76-BB0A-091429480B89}" dt="2024-07-29T14:09:03.289" v="4695" actId="20577"/>
        <pc:sldMkLst>
          <pc:docMk/>
          <pc:sldMk cId="1963888605" sldId="282"/>
        </pc:sldMkLst>
        <pc:spChg chg="mod">
          <ac:chgData name="Jake Kraweckyj" userId="c50fc384e7fd32dd" providerId="LiveId" clId="{2FE5849D-8C67-4C76-BB0A-091429480B89}" dt="2024-07-29T14:02:50.753" v="3363" actId="20577"/>
          <ac:spMkLst>
            <pc:docMk/>
            <pc:sldMk cId="1963888605" sldId="282"/>
            <ac:spMk id="2" creationId="{A1FC0832-7825-E192-DCB1-D02AAE5247FB}"/>
          </ac:spMkLst>
        </pc:spChg>
        <pc:spChg chg="mod">
          <ac:chgData name="Jake Kraweckyj" userId="c50fc384e7fd32dd" providerId="LiveId" clId="{2FE5849D-8C67-4C76-BB0A-091429480B89}" dt="2024-07-29T14:09:03.289" v="4695" actId="20577"/>
          <ac:spMkLst>
            <pc:docMk/>
            <pc:sldMk cId="1963888605" sldId="282"/>
            <ac:spMk id="4" creationId="{F8D2E74B-0469-1296-8D50-09CDB8217EFB}"/>
          </ac:spMkLst>
        </pc:spChg>
      </pc:sldChg>
      <pc:sldChg chg="add del">
        <pc:chgData name="Jake Kraweckyj" userId="c50fc384e7fd32dd" providerId="LiveId" clId="{2FE5849D-8C67-4C76-BB0A-091429480B89}" dt="2024-07-29T14:09:06.596" v="4696" actId="47"/>
        <pc:sldMkLst>
          <pc:docMk/>
          <pc:sldMk cId="1203034884" sldId="283"/>
        </pc:sldMkLst>
      </pc:sldChg>
      <pc:sldChg chg="modSp mod">
        <pc:chgData name="Jake Kraweckyj" userId="c50fc384e7fd32dd" providerId="LiveId" clId="{2FE5849D-8C67-4C76-BB0A-091429480B89}" dt="2024-07-29T14:13:06.206" v="5593" actId="20577"/>
        <pc:sldMkLst>
          <pc:docMk/>
          <pc:sldMk cId="1229117851" sldId="284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1229117851" sldId="284"/>
            <ac:spMk id="2" creationId="{537A1A20-CF4A-2D33-01CD-62035B1A36A2}"/>
          </ac:spMkLst>
        </pc:spChg>
        <pc:spChg chg="mod">
          <ac:chgData name="Jake Kraweckyj" userId="c50fc384e7fd32dd" providerId="LiveId" clId="{2FE5849D-8C67-4C76-BB0A-091429480B89}" dt="2024-07-29T14:13:06.206" v="5593" actId="20577"/>
          <ac:spMkLst>
            <pc:docMk/>
            <pc:sldMk cId="1229117851" sldId="284"/>
            <ac:spMk id="4" creationId="{05CD341F-D4CF-0A03-E02A-28B0B32F07AE}"/>
          </ac:spMkLst>
        </pc:spChg>
      </pc:sldChg>
      <pc:sldChg chg="add del">
        <pc:chgData name="Jake Kraweckyj" userId="c50fc384e7fd32dd" providerId="LiveId" clId="{2FE5849D-8C67-4C76-BB0A-091429480B89}" dt="2024-07-29T14:17:30.239" v="5600" actId="2696"/>
        <pc:sldMkLst>
          <pc:docMk/>
          <pc:sldMk cId="1280270309" sldId="285"/>
        </pc:sldMkLst>
      </pc:sldChg>
      <pc:sldChg chg="modSp del">
        <pc:chgData name="Jake Kraweckyj" userId="c50fc384e7fd32dd" providerId="LiveId" clId="{2FE5849D-8C67-4C76-BB0A-091429480B89}" dt="2024-07-29T13:58:03.667" v="3324" actId="47"/>
        <pc:sldMkLst>
          <pc:docMk/>
          <pc:sldMk cId="2474359532" sldId="285"/>
        </pc:sldMkLst>
        <pc:spChg chg="mod">
          <ac:chgData name="Jake Kraweckyj" userId="c50fc384e7fd32dd" providerId="LiveId" clId="{2FE5849D-8C67-4C76-BB0A-091429480B89}" dt="2024-07-29T13:23:59.443" v="12"/>
          <ac:spMkLst>
            <pc:docMk/>
            <pc:sldMk cId="2474359532" sldId="285"/>
            <ac:spMk id="2" creationId="{537A1A20-CF4A-2D33-01CD-62035B1A36A2}"/>
          </ac:spMkLst>
        </pc:spChg>
      </pc:sldChg>
      <pc:sldChg chg="del">
        <pc:chgData name="Jake Kraweckyj" userId="c50fc384e7fd32dd" providerId="LiveId" clId="{2FE5849D-8C67-4C76-BB0A-091429480B89}" dt="2024-07-29T14:02:40.205" v="3359" actId="47"/>
        <pc:sldMkLst>
          <pc:docMk/>
          <pc:sldMk cId="1740990877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73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12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303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149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25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21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63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96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33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50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33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51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6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3090-F27A-4A5E-91B5-316CD520A01F}" type="datetimeFigureOut">
              <a:rPr lang="en-GB" smtClean="0"/>
              <a:t>29/07/2024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28208-457A-4710-B19E-F5E654286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368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1CC22-E284-3FA4-9421-F038A3039D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Content case study: </a:t>
            </a:r>
            <a:br>
              <a:rPr lang="en-GB" dirty="0"/>
            </a:br>
            <a:r>
              <a:rPr lang="en-GB" dirty="0"/>
              <a:t>William hill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952F5-507C-AB10-10AF-E1535DECC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Jake Kraweckyj</a:t>
            </a:r>
          </a:p>
        </p:txBody>
      </p:sp>
    </p:spTree>
    <p:extLst>
      <p:ext uri="{BB962C8B-B14F-4D97-AF65-F5344CB8AC3E}">
        <p14:creationId xmlns:p14="http://schemas.microsoft.com/office/powerpoint/2010/main" val="130425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0832-7825-E192-DCB1-D02AAE52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problems we encountered…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2E74B-0469-1296-8D50-09CDB821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Needed to confirm with Policy and Risk that we could add a deposit limit as standard for all customers, to get them accustomed to the idea</a:t>
            </a:r>
          </a:p>
          <a:p>
            <a:r>
              <a:rPr lang="en-GB" dirty="0"/>
              <a:t>Tracker was calculated day-to-day, week-to-week etc. so if I had a £50 monthly deposit limit and deposited £40 on the 7</a:t>
            </a:r>
            <a:r>
              <a:rPr lang="en-GB" baseline="30000" dirty="0"/>
              <a:t>th</a:t>
            </a:r>
            <a:r>
              <a:rPr lang="en-GB" dirty="0"/>
              <a:t> May, then £10 on the 14th, then my deposit limit would reset on the 7</a:t>
            </a:r>
            <a:r>
              <a:rPr lang="en-GB" baseline="30000" dirty="0"/>
              <a:t>th</a:t>
            </a:r>
            <a:r>
              <a:rPr lang="en-GB" dirty="0"/>
              <a:t> May rather than the 1</a:t>
            </a:r>
            <a:r>
              <a:rPr lang="en-GB" baseline="30000" dirty="0"/>
              <a:t>st</a:t>
            </a:r>
            <a:r>
              <a:rPr lang="en-GB" dirty="0"/>
              <a:t> June. How could we explain that to users without ‘giving away’ too much of our calculation formulae?  </a:t>
            </a:r>
          </a:p>
          <a:p>
            <a:r>
              <a:rPr lang="en-GB" dirty="0"/>
              <a:t>Some Risk stakeholders and Product stakeholders had regular disagreements – Risk wanted this deposit limit tracker to limit over-</a:t>
            </a:r>
            <a:r>
              <a:rPr lang="en-GB" dirty="0" err="1"/>
              <a:t>depositers</a:t>
            </a:r>
            <a:r>
              <a:rPr lang="en-GB" dirty="0"/>
              <a:t> on placing a bet, whereas Product focused on the idea of ‘users still choosing to place a bet’ and making this advisory only. </a:t>
            </a:r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6D90478D-0F2B-743A-4B50-C5CA78AFEB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122400" y="4438650"/>
          <a:ext cx="10001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2" imgW="999720" imgH="401400" progId="Package">
                  <p:embed/>
                </p:oleObj>
              </mc:Choice>
              <mc:Fallback>
                <p:oleObj name="Packager Shell Object" showAsIcon="1" r:id="rId2" imgW="999720" imgH="401400" progId="Package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6D90478D-0F2B-743A-4B50-C5CA78AFEB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122400" y="4438650"/>
                        <a:ext cx="10001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888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0832-7825-E192-DCB1-D02AAE52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results of the process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2E74B-0469-1296-8D50-09CDB821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Deposit limit tracker was, unfortunately, descoped due to stakeholder disagreements.</a:t>
            </a:r>
          </a:p>
          <a:p>
            <a:r>
              <a:rPr lang="en-GB" dirty="0"/>
              <a:t>It raised the question internally of what our customers need from us – the opportunity to place a bet with full knowledge of their spending, or the requirement to stop placing bets while knowing exactly why they’ve been blocked from doing it.</a:t>
            </a:r>
          </a:p>
          <a:p>
            <a:r>
              <a:rPr lang="en-GB" dirty="0"/>
              <a:t>The aim now is to address the disparity between the two, and come to an agreement where users are fully informed about the amount they’re spending. </a:t>
            </a:r>
          </a:p>
        </p:txBody>
      </p:sp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6D90478D-0F2B-743A-4B50-C5CA78AFEB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122400" y="4438650"/>
          <a:ext cx="10001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2" imgW="999720" imgH="401400" progId="Package">
                  <p:embed/>
                </p:oleObj>
              </mc:Choice>
              <mc:Fallback>
                <p:oleObj name="Packager Shell Object" showAsIcon="1" r:id="rId2" imgW="999720" imgH="401400" progId="Package">
                  <p:embed/>
                  <p:pic>
                    <p:nvPicPr>
                      <p:cNvPr id="52" name="Object 51">
                        <a:extLst>
                          <a:ext uri="{FF2B5EF4-FFF2-40B4-BE49-F238E27FC236}">
                            <a16:creationId xmlns:a16="http://schemas.microsoft.com/office/drawing/2014/main" id="{6D90478D-0F2B-743A-4B50-C5CA78AFEB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122400" y="4438650"/>
                        <a:ext cx="10001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62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1EDEF-88FA-CF47-2603-3A267EC1C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19DF7-7612-C0D5-61CC-1DD98F15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William Hill is one of the world’s largest betting / gaming providers, and has a considerable size of the UK market.</a:t>
            </a:r>
          </a:p>
          <a:p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Each year, 500+ suicides in the UK are linked to gambling related harm. </a:t>
            </a:r>
            <a:endParaRPr lang="en-GB" dirty="0">
              <a:latin typeface="+mj-lt"/>
            </a:endParaRPr>
          </a:p>
          <a:p>
            <a:r>
              <a:rPr lang="en-GB" dirty="0"/>
              <a:t>As a business who profits from gamblers placing bets and playing on our games, how can we make sure that people do this safely and sustainably?</a:t>
            </a:r>
          </a:p>
          <a:p>
            <a:r>
              <a:rPr lang="en-GB" dirty="0"/>
              <a:t>Is prevention better than cure, and do people know how much they spend on a daily, weekly or monthly basis?</a:t>
            </a:r>
          </a:p>
        </p:txBody>
      </p:sp>
    </p:spTree>
    <p:extLst>
      <p:ext uri="{BB962C8B-B14F-4D97-AF65-F5344CB8AC3E}">
        <p14:creationId xmlns:p14="http://schemas.microsoft.com/office/powerpoint/2010/main" val="2328210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6C60-0991-FDAE-7650-6E0859E9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gambling landscape in the </a:t>
            </a:r>
            <a:r>
              <a:rPr lang="en-GB" dirty="0" err="1"/>
              <a:t>uk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743BC-436B-9542-84DB-C42C0CDD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William Hill works closely with the Gambling Commission, and stays multiple step ahead of UK legislation being passed into law.</a:t>
            </a:r>
          </a:p>
          <a:p>
            <a:r>
              <a:rPr lang="en-GB" dirty="0"/>
              <a:t>Recent data suggests that the gambling industry as a whole wasn’t doing enough to protect customers before their gambling became an issue.</a:t>
            </a:r>
          </a:p>
          <a:p>
            <a:r>
              <a:rPr lang="en-GB" dirty="0"/>
              <a:t>Problem gamblers make up between 3-5% of the gambling population, and is sometimes linked to other factors like mental health issues and substance abuse.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32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4B9E4-4136-B3B0-C57A-AFB4BEF96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users’ pain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EFEB3-B921-42ED-C1B2-7B2A9D884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 asked users about the kinds of protections they would consider when placing multiple bets a day or week.</a:t>
            </a:r>
          </a:p>
          <a:p>
            <a:pPr>
              <a:buFontTx/>
              <a:buChar char="-"/>
            </a:pPr>
            <a:r>
              <a:rPr lang="en-GB" dirty="0"/>
              <a:t>70% of the participants said that something like a deposit limit tracker would be useful to reduce problem gambling.</a:t>
            </a:r>
          </a:p>
          <a:p>
            <a:pPr>
              <a:buFontTx/>
              <a:buChar char="-"/>
            </a:pPr>
            <a:r>
              <a:rPr lang="en-GB" dirty="0"/>
              <a:t>Only 20% said that they would ever use it.</a:t>
            </a:r>
          </a:p>
          <a:p>
            <a:pPr>
              <a:buFontTx/>
              <a:buChar char="-"/>
            </a:pPr>
            <a:r>
              <a:rPr lang="en-GB" dirty="0"/>
              <a:t>‘I’m already in control of my finances’.</a:t>
            </a:r>
          </a:p>
          <a:p>
            <a:pPr>
              <a:buFontTx/>
              <a:buChar char="-"/>
            </a:pPr>
            <a:r>
              <a:rPr lang="en-GB" dirty="0"/>
              <a:t>‘I wouldn’t want to stop myself from an opportunity to win more money’.</a:t>
            </a:r>
          </a:p>
        </p:txBody>
      </p:sp>
    </p:spTree>
    <p:extLst>
      <p:ext uri="{BB962C8B-B14F-4D97-AF65-F5344CB8AC3E}">
        <p14:creationId xmlns:p14="http://schemas.microsoft.com/office/powerpoint/2010/main" val="397878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6C60-0991-FDAE-7650-6E0859E9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This meant for William hill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743BC-436B-9542-84DB-C42C0CDDA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was clear that people would find some kind of tracker useful.</a:t>
            </a:r>
          </a:p>
          <a:p>
            <a:r>
              <a:rPr lang="en-GB" dirty="0"/>
              <a:t>A tracker would only be truly useful if people needed to use it, for a set time, or have the option to add it at any time before any further intervention is needed (e.g. gaming breaks, timeouts, exclusions, bank account blocks).</a:t>
            </a:r>
          </a:p>
          <a:p>
            <a:r>
              <a:rPr lang="en-GB" dirty="0"/>
              <a:t>Is it a change in behaviour that’s needed, or a change in mindset in general?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6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1A20-CF4A-2D33-01CD-62035B1A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User story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CD341F-D4CF-0A03-E02A-28B0B32F07AE}"/>
              </a:ext>
            </a:extLst>
          </p:cNvPr>
          <p:cNvSpPr txBox="1">
            <a:spLocks/>
          </p:cNvSpPr>
          <p:nvPr/>
        </p:nvSpPr>
        <p:spPr>
          <a:xfrm>
            <a:off x="1293812" y="24018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AS A person who gambles online</a:t>
            </a:r>
          </a:p>
          <a:p>
            <a:r>
              <a:rPr lang="en-GB" dirty="0"/>
              <a:t>I WANT to understand how much I’m spending</a:t>
            </a:r>
          </a:p>
          <a:p>
            <a:r>
              <a:rPr lang="en-GB" dirty="0"/>
              <a:t>SO THAT I can make a decision on what I’ll bet in future.</a:t>
            </a:r>
          </a:p>
        </p:txBody>
      </p:sp>
    </p:spTree>
    <p:extLst>
      <p:ext uri="{BB962C8B-B14F-4D97-AF65-F5344CB8AC3E}">
        <p14:creationId xmlns:p14="http://schemas.microsoft.com/office/powerpoint/2010/main" val="42949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3E0C0-73AA-4561-D3A4-1DB6EED4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where I came 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580F0-B362-DFBB-DFD9-F4AA68B0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Design team and researchers had done initial user interviews with SMEs. </a:t>
            </a:r>
          </a:p>
          <a:p>
            <a:r>
              <a:rPr lang="en-GB" dirty="0"/>
              <a:t>I worked closely with design and research to provide a proof of concept for a deposit limit tracker.</a:t>
            </a:r>
          </a:p>
          <a:p>
            <a:r>
              <a:rPr lang="en-GB" dirty="0"/>
              <a:t>This would help users to map out how much they spent on a daily, weekly or monthly basis.</a:t>
            </a:r>
          </a:p>
          <a:p>
            <a:r>
              <a:rPr lang="en-GB" dirty="0"/>
              <a:t>Slowly got more and more involved with the Gambling </a:t>
            </a:r>
            <a:r>
              <a:rPr lang="en-GB" dirty="0" err="1"/>
              <a:t>Commision</a:t>
            </a:r>
            <a:r>
              <a:rPr lang="en-GB" dirty="0"/>
              <a:t>, Legal, Compliance, Risk, Product, and more.</a:t>
            </a:r>
          </a:p>
        </p:txBody>
      </p:sp>
    </p:spTree>
    <p:extLst>
      <p:ext uri="{BB962C8B-B14F-4D97-AF65-F5344CB8AC3E}">
        <p14:creationId xmlns:p14="http://schemas.microsoft.com/office/powerpoint/2010/main" val="130988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1A20-CF4A-2D33-01CD-62035B1A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job stories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CD341F-D4CF-0A03-E02A-28B0B32F07AE}"/>
              </a:ext>
            </a:extLst>
          </p:cNvPr>
          <p:cNvSpPr txBox="1">
            <a:spLocks/>
          </p:cNvSpPr>
          <p:nvPr/>
        </p:nvSpPr>
        <p:spPr>
          <a:xfrm>
            <a:off x="1141413" y="1783369"/>
            <a:ext cx="5591897" cy="44561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WHEN I place a bet</a:t>
            </a:r>
          </a:p>
          <a:p>
            <a:r>
              <a:rPr lang="en-GB" dirty="0"/>
              <a:t>I WANT to see how much I’ve spent that day, week or month</a:t>
            </a:r>
          </a:p>
          <a:p>
            <a:r>
              <a:rPr lang="en-GB" dirty="0"/>
              <a:t>SO THAT I can assess how much I should spend next (if anything).</a:t>
            </a:r>
          </a:p>
          <a:p>
            <a:endParaRPr lang="en-GB" dirty="0"/>
          </a:p>
          <a:p>
            <a:r>
              <a:rPr lang="en-GB" dirty="0"/>
              <a:t>WHEN I reach my deposit limit</a:t>
            </a:r>
          </a:p>
          <a:p>
            <a:r>
              <a:rPr lang="en-GB" dirty="0"/>
              <a:t>I WANT to know what that limit is</a:t>
            </a:r>
          </a:p>
          <a:p>
            <a:r>
              <a:rPr lang="en-GB" dirty="0"/>
              <a:t>SO THAT I can decrease the limit (automatically) or increase it (in writing).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11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2E1A8421-D9DE-473E-6F88-DBE6F7A7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544" y="330489"/>
            <a:ext cx="10515600" cy="1325563"/>
          </a:xfrm>
        </p:spPr>
        <p:txBody>
          <a:bodyPr/>
          <a:lstStyle/>
          <a:p>
            <a:r>
              <a:rPr lang="en-GB" dirty="0"/>
              <a:t>Deposit limit setting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EE4278-3BBC-2DCF-A79E-F2E9E9217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435" y="1718397"/>
            <a:ext cx="2444876" cy="38546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D2297B-35EB-E717-C914-192813D8E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4844" y="1718397"/>
            <a:ext cx="2459967" cy="385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67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2297</TotalTime>
  <Words>766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Tw Cen MT</vt:lpstr>
      <vt:lpstr>Circuit</vt:lpstr>
      <vt:lpstr>Packager Shell Object</vt:lpstr>
      <vt:lpstr>Content case study:  William hill</vt:lpstr>
      <vt:lpstr>The context</vt:lpstr>
      <vt:lpstr>The gambling landscape in the uk</vt:lpstr>
      <vt:lpstr>Our users’ pain points</vt:lpstr>
      <vt:lpstr>What This meant for William hill</vt:lpstr>
      <vt:lpstr>User story</vt:lpstr>
      <vt:lpstr>This is where I came in…</vt:lpstr>
      <vt:lpstr>EXAMPLEs OF job stories</vt:lpstr>
      <vt:lpstr>Deposit limit setting</vt:lpstr>
      <vt:lpstr>The problems we encountered…</vt:lpstr>
      <vt:lpstr>The results of the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case study:  Deposit Limit Tracker</dc:title>
  <dc:creator>Jake Kraweckyj</dc:creator>
  <cp:lastModifiedBy>Jake Kraweckyj</cp:lastModifiedBy>
  <cp:revision>4</cp:revision>
  <dcterms:created xsi:type="dcterms:W3CDTF">2023-07-30T09:52:18Z</dcterms:created>
  <dcterms:modified xsi:type="dcterms:W3CDTF">2024-07-29T14:17:33Z</dcterms:modified>
</cp:coreProperties>
</file>